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8" r:id="rId2"/>
    <p:sldMasterId id="2147483780" r:id="rId3"/>
    <p:sldMasterId id="2147483804" r:id="rId4"/>
    <p:sldMasterId id="2147483816" r:id="rId5"/>
    <p:sldMasterId id="2147483828" r:id="rId6"/>
  </p:sldMasterIdLst>
  <p:sldIdLst>
    <p:sldId id="256" r:id="rId7"/>
    <p:sldId id="257" r:id="rId8"/>
    <p:sldId id="258" r:id="rId9"/>
    <p:sldId id="259" r:id="rId10"/>
    <p:sldId id="261" r:id="rId11"/>
    <p:sldId id="263" r:id="rId12"/>
    <p:sldId id="264" r:id="rId13"/>
    <p:sldId id="269" r:id="rId14"/>
    <p:sldId id="262" r:id="rId15"/>
    <p:sldId id="268" r:id="rId16"/>
    <p:sldId id="265" r:id="rId17"/>
    <p:sldId id="270" r:id="rId18"/>
    <p:sldId id="266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F53FB3-80C7-4434-B5CE-4B05C781EC59}">
          <p14:sldIdLst>
            <p14:sldId id="256"/>
            <p14:sldId id="257"/>
          </p14:sldIdLst>
        </p14:section>
        <p14:section name="Untitled Section" id="{30F1AC46-ED15-488C-BA17-315ADEE4EAE4}">
          <p14:sldIdLst>
            <p14:sldId id="258"/>
            <p14:sldId id="259"/>
            <p14:sldId id="261"/>
            <p14:sldId id="263"/>
            <p14:sldId id="264"/>
            <p14:sldId id="269"/>
            <p14:sldId id="262"/>
            <p14:sldId id="268"/>
            <p14:sldId id="265"/>
            <p14:sldId id="270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51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</a:rPr>
              <a:t>welcome</a:t>
            </a:r>
            <a:endParaRPr lang="en-US" sz="13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Iqbal\yLEIMh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396" y="1774825"/>
            <a:ext cx="8973403" cy="4930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5000"/>
            <a:ext cx="5809537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609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Capital letters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95400"/>
            <a:ext cx="676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C</a:t>
            </a:r>
            <a:endParaRPr lang="en-US" sz="7200" dirty="0"/>
          </a:p>
        </p:txBody>
      </p:sp>
      <p:pic>
        <p:nvPicPr>
          <p:cNvPr id="9" name="Picture 8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3733800"/>
            <a:ext cx="29718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4953000"/>
            <a:ext cx="7857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E</a:t>
            </a:r>
            <a:endParaRPr lang="en-US" sz="9600" dirty="0"/>
          </a:p>
        </p:txBody>
      </p:sp>
      <p:pic>
        <p:nvPicPr>
          <p:cNvPr id="11" name="Picture 10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447800"/>
            <a:ext cx="2819400" cy="19050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2726480">
            <a:off x="1656198" y="3730910"/>
            <a:ext cx="4251950" cy="440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19578065">
            <a:off x="1528796" y="3736278"/>
            <a:ext cx="4480485" cy="25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609600"/>
            <a:ext cx="3056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Match the letters</a:t>
            </a:r>
            <a:endParaRPr lang="en-US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0081" y="185928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3" y="-33485"/>
            <a:ext cx="8763000" cy="68767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0" y="304800"/>
            <a:ext cx="4160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Group work</a:t>
            </a:r>
            <a:endParaRPr lang="en-US" sz="4400" u="sng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02919" y="1219200"/>
            <a:ext cx="7421881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u="sng" dirty="0" smtClean="0"/>
              <a:t>1</a:t>
            </a:r>
            <a:r>
              <a:rPr lang="en-US" sz="3200" u="sng" dirty="0" smtClean="0"/>
              <a:t>.Identify the small letters;</a:t>
            </a:r>
            <a:endParaRPr lang="en-US" sz="3200" u="sng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640081" y="2545081"/>
            <a:ext cx="774191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h ,Q, f, g, t, E, j. l, u, Y, o,  b, m, e,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h,B,a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39344" y="4356965"/>
            <a:ext cx="774191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out the capital letters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5351771"/>
            <a:ext cx="76962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D,y,T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 ,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R,e,Q,n,M,J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,Y ,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E,q,G,B,i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8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447800"/>
            <a:ext cx="664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1524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13716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</a:t>
            </a:r>
            <a:endParaRPr lang="en-US" sz="4400" dirty="0"/>
          </a:p>
        </p:txBody>
      </p:sp>
      <p:sp>
        <p:nvSpPr>
          <p:cNvPr id="9" name="Frame 8"/>
          <p:cNvSpPr/>
          <p:nvPr/>
        </p:nvSpPr>
        <p:spPr>
          <a:xfrm>
            <a:off x="2438400" y="1371600"/>
            <a:ext cx="1295400" cy="762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1371600"/>
            <a:ext cx="486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</a:t>
            </a:r>
            <a:endParaRPr lang="en-US" sz="4400" dirty="0"/>
          </a:p>
        </p:txBody>
      </p:sp>
      <p:sp>
        <p:nvSpPr>
          <p:cNvPr id="12" name="Frame 11"/>
          <p:cNvSpPr/>
          <p:nvPr/>
        </p:nvSpPr>
        <p:spPr>
          <a:xfrm>
            <a:off x="609600" y="3429000"/>
            <a:ext cx="1371600" cy="838200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335280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F</a:t>
            </a:r>
            <a:endParaRPr lang="en-US" sz="6000" dirty="0"/>
          </a:p>
        </p:txBody>
      </p:sp>
      <p:sp>
        <p:nvSpPr>
          <p:cNvPr id="14" name="Frame 13"/>
          <p:cNvSpPr/>
          <p:nvPr/>
        </p:nvSpPr>
        <p:spPr>
          <a:xfrm>
            <a:off x="4267200" y="3505200"/>
            <a:ext cx="1295400" cy="914400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970596" y="4942912"/>
            <a:ext cx="1524000" cy="914400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3438012" y="4945797"/>
            <a:ext cx="1371600" cy="914400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1150" y="5021962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n</a:t>
            </a:r>
            <a:endParaRPr lang="en-US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6400800" y="5029200"/>
            <a:ext cx="482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</a:t>
            </a:r>
            <a:endParaRPr lang="en-US" sz="4400" dirty="0"/>
          </a:p>
        </p:txBody>
      </p:sp>
      <p:sp>
        <p:nvSpPr>
          <p:cNvPr id="21" name="TextBox 20"/>
          <p:cNvSpPr txBox="1"/>
          <p:nvPr/>
        </p:nvSpPr>
        <p:spPr>
          <a:xfrm>
            <a:off x="7456761" y="5050915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</a:t>
            </a:r>
            <a:endParaRPr lang="en-US" sz="44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35052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E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1400616" y="4892280"/>
            <a:ext cx="3609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l</a:t>
            </a:r>
            <a:endParaRPr lang="en-US" sz="6000" dirty="0"/>
          </a:p>
        </p:txBody>
      </p:sp>
      <p:sp>
        <p:nvSpPr>
          <p:cNvPr id="25" name="TextBox 24"/>
          <p:cNvSpPr txBox="1"/>
          <p:nvPr/>
        </p:nvSpPr>
        <p:spPr>
          <a:xfrm>
            <a:off x="3733800" y="4944085"/>
            <a:ext cx="676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m</a:t>
            </a:r>
            <a:endParaRPr lang="en-US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0" y="3505200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G</a:t>
            </a:r>
            <a:endParaRPr lang="en-US" sz="4800" dirty="0"/>
          </a:p>
        </p:txBody>
      </p:sp>
      <p:sp>
        <p:nvSpPr>
          <p:cNvPr id="23" name="TextBox 22"/>
          <p:cNvSpPr txBox="1"/>
          <p:nvPr/>
        </p:nvSpPr>
        <p:spPr>
          <a:xfrm>
            <a:off x="2514600" y="533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7030A0"/>
                </a:solidFill>
              </a:rPr>
              <a:t>Fill in the blanks</a:t>
            </a:r>
            <a:endParaRPr lang="en-US" sz="3600" u="sng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1" y="1447800"/>
            <a:ext cx="45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487681" y="1447800"/>
            <a:ext cx="45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.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54852" y="3568243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2.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2" y="5215446"/>
            <a:ext cx="792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3.</a:t>
            </a:r>
            <a:endParaRPr lang="en-US" sz="40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22" grpId="0" build="p"/>
      <p:bldP spid="24" grpId="0" build="p"/>
      <p:bldP spid="25" grpId="0" build="p"/>
      <p:bldP spid="2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49530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Thanks to all        </a:t>
            </a:r>
            <a:endParaRPr lang="en-US" sz="6000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4800"/>
            <a:ext cx="5441373" cy="4433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8229600" cy="3306762"/>
          </a:xfrm>
        </p:spPr>
        <p:txBody>
          <a:bodyPr>
            <a:normAutofit/>
          </a:bodyPr>
          <a:lstStyle/>
          <a:p>
            <a:r>
              <a:rPr lang="en-US" sz="6000" u="sng" dirty="0" smtClean="0">
                <a:solidFill>
                  <a:srgbClr val="00B050"/>
                </a:solidFill>
              </a:rPr>
              <a:t>Teacher’ identity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Name:Md</a:t>
            </a:r>
            <a:r>
              <a:rPr lang="en-US" dirty="0" smtClean="0"/>
              <a:t> </a:t>
            </a:r>
            <a:r>
              <a:rPr lang="en-US" dirty="0" err="1" smtClean="0"/>
              <a:t>Rokonujjaman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assistant </a:t>
            </a:r>
            <a:r>
              <a:rPr lang="en-US" dirty="0" err="1" smtClean="0"/>
              <a:t>teacher,Sitarampur</a:t>
            </a:r>
            <a:r>
              <a:rPr lang="en-US" dirty="0" smtClean="0"/>
              <a:t> </a:t>
            </a:r>
            <a:r>
              <a:rPr lang="en-US" dirty="0" err="1" smtClean="0"/>
              <a:t>govt.primary</a:t>
            </a:r>
            <a:r>
              <a:rPr lang="en-US" dirty="0" smtClean="0"/>
              <a:t> school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77672" y="685800"/>
            <a:ext cx="7772400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114" y="2133600"/>
            <a:ext cx="71955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 smtClean="0"/>
              <a:t>sub: English</a:t>
            </a:r>
          </a:p>
          <a:p>
            <a:pPr algn="just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Lesson:Alphabet</a:t>
            </a: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6000" dirty="0" smtClean="0"/>
              <a:t>Class: Two</a:t>
            </a:r>
          </a:p>
          <a:p>
            <a:pPr algn="just"/>
            <a:r>
              <a:rPr lang="en-US" sz="6000" dirty="0" smtClean="0"/>
              <a:t>Time:30 minutes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570583" y="582424"/>
            <a:ext cx="6506617" cy="1135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 smtClean="0">
                <a:solidFill>
                  <a:schemeClr val="accent2">
                    <a:lumMod val="75000"/>
                  </a:schemeClr>
                </a:solidFill>
              </a:rPr>
              <a:t>Lesson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600" u="sng" dirty="0" smtClean="0">
                <a:solidFill>
                  <a:schemeClr val="accent2">
                    <a:lumMod val="75000"/>
                  </a:schemeClr>
                </a:solidFill>
              </a:rPr>
              <a:t>identity</a:t>
            </a:r>
            <a:endParaRPr lang="en-US" sz="66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0943" y="609600"/>
            <a:ext cx="9184943" cy="618630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u="sng" dirty="0" smtClean="0"/>
              <a:t>Learning outcomes: </a:t>
            </a:r>
            <a:r>
              <a:rPr lang="en-US" sz="4400" dirty="0" smtClean="0"/>
              <a:t>At the end of the lesson students will be able to</a:t>
            </a:r>
          </a:p>
          <a:p>
            <a:endParaRPr lang="en-US" sz="4400" dirty="0" smtClean="0"/>
          </a:p>
          <a:p>
            <a:r>
              <a:rPr lang="en-US" sz="4400" dirty="0" smtClean="0"/>
              <a:t>1.1.2 Say simple words and phrases</a:t>
            </a:r>
          </a:p>
          <a:p>
            <a:endParaRPr lang="en-US" sz="4400" dirty="0" smtClean="0"/>
          </a:p>
          <a:p>
            <a:r>
              <a:rPr lang="en-US" sz="4400" dirty="0" smtClean="0"/>
              <a:t>1.2.1 recognize and read the alphabet both small and capital letters  </a:t>
            </a:r>
          </a:p>
          <a:p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295400"/>
            <a:ext cx="5415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Lesson declaration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743200"/>
            <a:ext cx="548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Lesson 4-6</a:t>
            </a:r>
          </a:p>
          <a:p>
            <a:r>
              <a:rPr lang="en-US" sz="6000" dirty="0" smtClean="0"/>
              <a:t>Chapter 6</a:t>
            </a:r>
          </a:p>
          <a:p>
            <a:r>
              <a:rPr lang="en-US" sz="6000" dirty="0" smtClean="0"/>
              <a:t>Page 13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Rokon\Picture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34783">
            <a:off x="4031634" y="1600200"/>
            <a:ext cx="5057775" cy="1828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1524000"/>
            <a:ext cx="141577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n-US" sz="1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6200000">
            <a:off x="3188003" y="2075483"/>
            <a:ext cx="527713" cy="1417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4114800"/>
            <a:ext cx="98616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endParaRPr lang="en-US" sz="11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971800" y="4648200"/>
            <a:ext cx="1676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8435" name="Picture 3" descr="C:\Users\user\Desktop\Rokon\Picture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761821"/>
            <a:ext cx="3209925" cy="21431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flipH="1">
            <a:off x="2918459" y="72736"/>
            <a:ext cx="3459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accent2">
                    <a:lumMod val="75000"/>
                  </a:schemeClr>
                </a:solidFill>
              </a:rPr>
              <a:t>Match the letter with the object</a:t>
            </a:r>
            <a:endParaRPr lang="en-US" sz="36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131959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endParaRPr lang="en-US" sz="16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960991" y="2147923"/>
            <a:ext cx="19690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434" name="Picture 2" descr="C:\Users\user\Pictures\Saved Pictures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914400"/>
            <a:ext cx="2743200" cy="2133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" y="3352800"/>
            <a:ext cx="149432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600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sz="1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870006" y="4444227"/>
            <a:ext cx="2045208" cy="464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276600"/>
            <a:ext cx="3476625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158" y="228600"/>
            <a:ext cx="2486025" cy="1838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158" y="2438400"/>
            <a:ext cx="2428875" cy="18859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32" y="457200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66800" y="424487"/>
            <a:ext cx="5293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8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4488" y="2417928"/>
            <a:ext cx="87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dirty="0" smtClean="0">
                <a:solidFill>
                  <a:srgbClr val="0070C0"/>
                </a:solidFill>
              </a:rPr>
              <a:t>p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5583" y="5181600"/>
            <a:ext cx="45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0" dirty="0" smtClean="0">
                <a:solidFill>
                  <a:srgbClr val="C00000"/>
                </a:solidFill>
              </a:rPr>
              <a:t>t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3387123" flipH="1" flipV="1">
            <a:off x="954130" y="3413832"/>
            <a:ext cx="5206202" cy="33910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ight Arrow 9"/>
          <p:cNvSpPr/>
          <p:nvPr/>
        </p:nvSpPr>
        <p:spPr>
          <a:xfrm rot="20075885">
            <a:off x="1718974" y="2016772"/>
            <a:ext cx="3764501" cy="20375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908168">
            <a:off x="1777792" y="4705979"/>
            <a:ext cx="3865532" cy="29102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1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MG_20190327_153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  <a:solidFill>
            <a:srgbClr val="FBFBFB"/>
          </a:solidFill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401</TotalTime>
  <Words>152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Arial</vt:lpstr>
      <vt:lpstr>Book Antiqua</vt:lpstr>
      <vt:lpstr>Calibri</vt:lpstr>
      <vt:lpstr>Century Schoolbook</vt:lpstr>
      <vt:lpstr>Franklin Gothic Book</vt:lpstr>
      <vt:lpstr>Lucida Sans</vt:lpstr>
      <vt:lpstr>Lucida Sans Unicode</vt:lpstr>
      <vt:lpstr>Perpetua</vt:lpstr>
      <vt:lpstr>Rockwell</vt:lpstr>
      <vt:lpstr>Times New Roman</vt:lpstr>
      <vt:lpstr>Verdana</vt:lpstr>
      <vt:lpstr>Wingdings</vt:lpstr>
      <vt:lpstr>Wingdings 2</vt:lpstr>
      <vt:lpstr>Wingdings 3</vt:lpstr>
      <vt:lpstr>1_Foundry</vt:lpstr>
      <vt:lpstr>Oriel</vt:lpstr>
      <vt:lpstr>Office Theme</vt:lpstr>
      <vt:lpstr>Equity</vt:lpstr>
      <vt:lpstr>Concourse</vt:lpstr>
      <vt:lpstr>Apex</vt:lpstr>
      <vt:lpstr>welcome</vt:lpstr>
      <vt:lpstr>Teacher’ identity Name:Md Rokonujjaman assistant teacher,Sitarampur govt.primary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user</dc:creator>
  <cp:lastModifiedBy>user</cp:lastModifiedBy>
  <cp:revision>124</cp:revision>
  <dcterms:created xsi:type="dcterms:W3CDTF">2006-08-16T00:00:00Z</dcterms:created>
  <dcterms:modified xsi:type="dcterms:W3CDTF">2019-04-02T07:13:41Z</dcterms:modified>
</cp:coreProperties>
</file>